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2"/>
    <p:restoredTop sz="94725"/>
  </p:normalViewPr>
  <p:slideViewPr>
    <p:cSldViewPr snapToGrid="0" snapToObjects="1">
      <p:cViewPr>
        <p:scale>
          <a:sx n="115" d="100"/>
          <a:sy n="115" d="100"/>
        </p:scale>
        <p:origin x="1824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227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879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9125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948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4192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7837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090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148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263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258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8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462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30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9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38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751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927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s-Latn-BA" noProof="0" dirty="0"/>
              <a:t>Žene u Kur’anu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bs-Latn-BA" noProof="0" dirty="0"/>
              <a:t>Prezentacija – OŠ Turbe</a:t>
            </a:r>
          </a:p>
          <a:p>
            <a:r>
              <a:rPr lang="bs-Latn-BA" noProof="0" dirty="0"/>
              <a:t>25.10.2025.</a:t>
            </a:r>
          </a:p>
          <a:p>
            <a:r>
              <a:rPr lang="bs-Latn-BA" noProof="0" dirty="0"/>
              <a:t>Nastavnica: </a:t>
            </a:r>
            <a:r>
              <a:rPr lang="bs-Latn-BA" noProof="0" dirty="0" err="1"/>
              <a:t>Mejra</a:t>
            </a:r>
            <a:r>
              <a:rPr lang="bs-Latn-BA" noProof="0" dirty="0"/>
              <a:t> </a:t>
            </a:r>
            <a:r>
              <a:rPr lang="bs-Latn-BA" noProof="0" dirty="0" err="1"/>
              <a:t>Suljić</a:t>
            </a:r>
            <a:endParaRPr lang="bs-Latn-BA" noProof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A5042-37EE-B4FD-8DA9-256DD4DA9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err="1"/>
              <a:t>Imranova</a:t>
            </a:r>
            <a:r>
              <a:rPr lang="bs-Latn-BA" dirty="0"/>
              <a:t> žena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BFF80-F96D-AC0C-09EE-FAA3E05CA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Govori i predanosti vjernice i </a:t>
            </a:r>
            <a:r>
              <a:rPr lang="bs-Latn-BA" dirty="0" err="1"/>
              <a:t>požrtvovanosti</a:t>
            </a:r>
            <a:r>
              <a:rPr lang="bs-Latn-BA" dirty="0"/>
              <a:t> na Božijem putu</a:t>
            </a:r>
          </a:p>
          <a:p>
            <a:r>
              <a:rPr lang="bs-Latn-BA" dirty="0"/>
              <a:t>Sve što radi je u službi Boga pa tim putem usmjeravamo i svoje potomstvo</a:t>
            </a:r>
          </a:p>
        </p:txBody>
      </p:sp>
    </p:spTree>
    <p:extLst>
      <p:ext uri="{BB962C8B-B14F-4D97-AF65-F5344CB8AC3E}">
        <p14:creationId xmlns:p14="http://schemas.microsoft.com/office/powerpoint/2010/main" val="4239237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A6C8C-3DC4-9593-96BA-4DBC08D96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Merjem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3666A-A8E9-2046-E801-D5A946D48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Kao djevojčica poklonjena u hram da služi Bogu a o njoj brine </a:t>
            </a:r>
            <a:r>
              <a:rPr lang="bs-Latn-BA" dirty="0" err="1"/>
              <a:t>Zekerijja</a:t>
            </a:r>
            <a:endParaRPr lang="bs-Latn-BA" dirty="0"/>
          </a:p>
          <a:p>
            <a:r>
              <a:rPr lang="bs-Latn-BA" dirty="0"/>
              <a:t>U Kur‘anu je prikazana kao posebna vjernica, požrtvovana i odana</a:t>
            </a:r>
          </a:p>
        </p:txBody>
      </p:sp>
    </p:spTree>
    <p:extLst>
      <p:ext uri="{BB962C8B-B14F-4D97-AF65-F5344CB8AC3E}">
        <p14:creationId xmlns:p14="http://schemas.microsoft.com/office/powerpoint/2010/main" val="1851228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6D9CC-3FCA-C297-00EC-EE25B56C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Kraljica od Sabe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7E339-A98E-8898-B66C-72D5093F7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Ova žena u Kur‘anu je predstavljena kao društvena figura koja vlada i upravlja drugima</a:t>
            </a:r>
          </a:p>
          <a:p>
            <a:r>
              <a:rPr lang="bs-Latn-BA" dirty="0"/>
              <a:t>To njeno vladanje nije ništa neobično, naprotiv, ona je izuzetno cijenjena i poštovana od strane svojih </a:t>
            </a:r>
            <a:r>
              <a:rPr lang="bs-Latn-BA" dirty="0" err="1"/>
              <a:t>pdanika</a:t>
            </a:r>
            <a:endParaRPr lang="bs-Latn-BA" dirty="0"/>
          </a:p>
          <a:p>
            <a:r>
              <a:rPr lang="bs-Latn-BA" dirty="0"/>
              <a:t>Saznala je istinu od </a:t>
            </a:r>
            <a:r>
              <a:rPr lang="bs-Latn-BA" dirty="0" err="1"/>
              <a:t>Sulejamana</a:t>
            </a:r>
            <a:r>
              <a:rPr lang="bs-Latn-BA" dirty="0"/>
              <a:t> a.s.</a:t>
            </a:r>
          </a:p>
          <a:p>
            <a:r>
              <a:rPr lang="bs-Latn-BA" dirty="0"/>
              <a:t>Njen lik kazuje da se uzorno </a:t>
            </a:r>
            <a:r>
              <a:rPr lang="bs-Latn-BA" dirty="0" err="1"/>
              <a:t>ponašanje</a:t>
            </a:r>
            <a:r>
              <a:rPr lang="bs-Latn-BA" dirty="0"/>
              <a:t> može učiti i od nemuslimana jer dobar </a:t>
            </a:r>
            <a:r>
              <a:rPr lang="bs-Latn-BA" dirty="0" err="1"/>
              <a:t>čovijek</a:t>
            </a:r>
            <a:r>
              <a:rPr lang="bs-Latn-BA" dirty="0"/>
              <a:t> nije nužno vjernik kao ni vjernik nije uvijek nužno dobar čovjek</a:t>
            </a:r>
          </a:p>
        </p:txBody>
      </p:sp>
    </p:spTree>
    <p:extLst>
      <p:ext uri="{BB962C8B-B14F-4D97-AF65-F5344CB8AC3E}">
        <p14:creationId xmlns:p14="http://schemas.microsoft.com/office/powerpoint/2010/main" val="1292105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63257-D876-3B93-2C00-75E4F4515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Žena </a:t>
            </a:r>
            <a:r>
              <a:rPr lang="bs-Latn-BA" dirty="0" err="1"/>
              <a:t>is</a:t>
            </a:r>
            <a:r>
              <a:rPr lang="bs-Latn-BA" dirty="0"/>
              <a:t> sure Jusuf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C9AC4-4223-1DA8-702C-98803089A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bs-Latn-BA" dirty="0"/>
              <a:t>Uglednikova žena </a:t>
            </a:r>
            <a:r>
              <a:rPr lang="bs-Latn-BA" dirty="0" err="1"/>
              <a:t>iskorištava</a:t>
            </a:r>
            <a:r>
              <a:rPr lang="bs-Latn-BA" dirty="0"/>
              <a:t> svoj moć i položaj i želi pridobiti Jusufovu a.s. pažnju</a:t>
            </a:r>
          </a:p>
          <a:p>
            <a:r>
              <a:rPr lang="bs-Latn-BA" dirty="0"/>
              <a:t>Njeno nagovaranje na grijeh Jusuf odbija pa se ta priča širi na sve žene izvan dvora koje </a:t>
            </a:r>
            <a:r>
              <a:rPr lang="bs-Latn-BA" dirty="0" err="1"/>
              <a:t>komentarišu</a:t>
            </a:r>
            <a:r>
              <a:rPr lang="bs-Latn-BA" dirty="0"/>
              <a:t> i ogovaraju</a:t>
            </a:r>
          </a:p>
          <a:p>
            <a:r>
              <a:rPr lang="bs-Latn-BA" dirty="0"/>
              <a:t>Upravnikova žena pokazuje Jusufa ostalim ženama i tako kroz gorku lekciju </a:t>
            </a:r>
            <a:r>
              <a:rPr lang="bs-Latn-BA" dirty="0" err="1"/>
              <a:t>zadržava</a:t>
            </a:r>
            <a:r>
              <a:rPr lang="bs-Latn-BA" dirty="0"/>
              <a:t> svoje pravo da čini šta hoće</a:t>
            </a:r>
          </a:p>
          <a:p>
            <a:r>
              <a:rPr lang="bs-Latn-BA" dirty="0"/>
              <a:t>Za izbavljenje iz tamnice Jusuf a.s. traži da se kaže istina</a:t>
            </a:r>
          </a:p>
          <a:p>
            <a:r>
              <a:rPr lang="bs-Latn-BA" dirty="0"/>
              <a:t>Upravnikova žena spoznaje Božiju istinu i umjesto dosadašnje oholosti i moći, pokazuje poniznost i priznaje svoj grijeh</a:t>
            </a:r>
          </a:p>
        </p:txBody>
      </p:sp>
    </p:spTree>
    <p:extLst>
      <p:ext uri="{BB962C8B-B14F-4D97-AF65-F5344CB8AC3E}">
        <p14:creationId xmlns:p14="http://schemas.microsoft.com/office/powerpoint/2010/main" val="1071355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DEFE0-B870-400D-6081-EC192042C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err="1"/>
              <a:t>Nuhova</a:t>
            </a:r>
            <a:r>
              <a:rPr lang="bs-Latn-BA" dirty="0"/>
              <a:t> i </a:t>
            </a:r>
            <a:r>
              <a:rPr lang="bs-Latn-BA" dirty="0" err="1"/>
              <a:t>Lutova</a:t>
            </a:r>
            <a:r>
              <a:rPr lang="bs-Latn-BA" dirty="0"/>
              <a:t> žena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7E97E-4793-3157-337B-4FEC3E279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Žene ove dvojice poslanika su pripadale </a:t>
            </a:r>
            <a:r>
              <a:rPr lang="bs-Latn-BA" dirty="0" err="1"/>
              <a:t>griješnom</a:t>
            </a:r>
            <a:r>
              <a:rPr lang="bs-Latn-BA" dirty="0"/>
              <a:t> narodu i kažnjene su još na ovom svijetu</a:t>
            </a:r>
          </a:p>
          <a:p>
            <a:r>
              <a:rPr lang="bs-Latn-BA" dirty="0"/>
              <a:t>Prikazane su kao najgori primjer krivovjerja</a:t>
            </a:r>
          </a:p>
          <a:p>
            <a:r>
              <a:rPr lang="bs-Latn-BA" dirty="0"/>
              <a:t>Živjele su u braku sa iskrenim </a:t>
            </a:r>
            <a:r>
              <a:rPr lang="bs-Latn-BA" dirty="0" err="1"/>
              <a:t>Allahovim</a:t>
            </a:r>
            <a:r>
              <a:rPr lang="bs-Latn-BA" dirty="0"/>
              <a:t> robovima, a ipak su pokazale laž, licemjerje i najgori oblik izdaje braka i istine</a:t>
            </a:r>
          </a:p>
          <a:p>
            <a:r>
              <a:rPr lang="bs-Latn-BA" dirty="0"/>
              <a:t>Kod njih se pokazuje inat i oholost i odbijaju prihvatiti istinu</a:t>
            </a:r>
          </a:p>
        </p:txBody>
      </p:sp>
    </p:spTree>
    <p:extLst>
      <p:ext uri="{BB962C8B-B14F-4D97-AF65-F5344CB8AC3E}">
        <p14:creationId xmlns:p14="http://schemas.microsoft.com/office/powerpoint/2010/main" val="3881314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74BD7-91A5-D591-771A-DB87EBF86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Apstraktni ženski likovi u Kur‘anu – hurije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A1700-09E7-7A54-8115-A604952D6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s-Latn-BA" dirty="0"/>
              <a:t>U Kur‘anu nam se opisuje mjesto na kojem vlada potpuno blagostanje gdje sve čovjekove želje i potrebe bivaju udovoljene – to je Džennet</a:t>
            </a:r>
          </a:p>
          <a:p>
            <a:r>
              <a:rPr lang="bs-Latn-BA" dirty="0"/>
              <a:t>O ovim ženama se govori kao o mnoštvu i spominju se kao ljepotice, s tim da Kur‘an govori i o njihovoj unutarnjoj ljepoti koliko i vanjskoj</a:t>
            </a:r>
          </a:p>
          <a:p>
            <a:r>
              <a:rPr lang="bs-Latn-BA" dirty="0"/>
              <a:t>Posebno se ističe čistoća, nevinost, odmjerenost</a:t>
            </a:r>
          </a:p>
          <a:p>
            <a:r>
              <a:rPr lang="bs-Latn-BA" dirty="0"/>
              <a:t>Kur‘an prikazivanjem hurija izriče određenu vrstu pohvale i upute svim djevojkama koje njegujući svoju čistoću odgajaju srca kao neiskvarena</a:t>
            </a:r>
          </a:p>
          <a:p>
            <a:r>
              <a:rPr lang="bs-Latn-BA" dirty="0"/>
              <a:t>Detaljan opis hurija je samo u fragmentima jer ljepota žene jeste u njenom lijepom </a:t>
            </a:r>
            <a:r>
              <a:rPr lang="bs-Latn-BA"/>
              <a:t>ponašanju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750391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noProof="0" dirty="0"/>
              <a:t>Uvod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noProof="0" dirty="0"/>
              <a:t>Žene u Kur’anu se mogu </a:t>
            </a:r>
            <a:r>
              <a:rPr lang="bs-Latn-BA" noProof="0" dirty="0" err="1"/>
              <a:t>posmatrati</a:t>
            </a:r>
            <a:r>
              <a:rPr lang="bs-Latn-BA" noProof="0" dirty="0"/>
              <a:t> s mnogo različitih aspekata, a </a:t>
            </a:r>
            <a:r>
              <a:rPr lang="bs-Latn-BA" noProof="0" dirty="0" err="1"/>
              <a:t>kur’anski</a:t>
            </a:r>
            <a:r>
              <a:rPr lang="bs-Latn-BA" noProof="0" dirty="0"/>
              <a:t> stil je takav da se gotovo svako pravilo koje se odnosi na žene u bilo kojem kontekstu može </a:t>
            </a:r>
            <a:r>
              <a:rPr lang="bs-Latn-BA" noProof="0" dirty="0" err="1"/>
              <a:t>posmatrati</a:t>
            </a:r>
            <a:r>
              <a:rPr lang="bs-Latn-BA" noProof="0" dirty="0"/>
              <a:t> s književnog aspekta</a:t>
            </a:r>
          </a:p>
          <a:p>
            <a:r>
              <a:rPr lang="bs-Latn-BA" noProof="0" dirty="0"/>
              <a:t>Kada govori o suprugama, Kur’an kaže: “one su ruho vaše i ruho njihovo vi ste”, i tako jednom izvanrednom metaforom predstavlja suštinu bračnih odnosa</a:t>
            </a:r>
          </a:p>
          <a:p>
            <a:r>
              <a:rPr lang="bs-Latn-BA" dirty="0"/>
              <a:t>Sva intimnost, prisnost, dostojanstvenost, zaštita i na kraju ukras koji supružnici predstavljaju jedno drugom iskazani su jednom riječju – RUHO</a:t>
            </a:r>
            <a:endParaRPr lang="bs-Latn-BA" noProof="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C79FE-FAE8-ADEC-3804-BCD0EF167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C8459-546B-C484-54A8-FE3B08F99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Ovdje je osvrt na konkretne ženske likove prikazane u u </a:t>
            </a:r>
            <a:r>
              <a:rPr lang="bs-Latn-BA" dirty="0" err="1"/>
              <a:t>kur‘anskim</a:t>
            </a:r>
            <a:r>
              <a:rPr lang="bs-Latn-BA" dirty="0"/>
              <a:t> kazivanjima o drevnim narodima i poslanicima koji su im dolazili kad i na one žene, koje su takoreći jedan </a:t>
            </a:r>
            <a:r>
              <a:rPr lang="bs-Latn-BA" dirty="0" err="1"/>
              <a:t>kur‘anski</a:t>
            </a:r>
            <a:r>
              <a:rPr lang="bs-Latn-BA" dirty="0"/>
              <a:t> lik, a koje nalazimo u opisima Budućeg svijeta (hurije)</a:t>
            </a:r>
          </a:p>
          <a:p>
            <a:r>
              <a:rPr lang="bs-Latn-BA" dirty="0"/>
              <a:t>Najčešće se predstavljaju dijalogom koji ne dozvoljava </a:t>
            </a:r>
            <a:r>
              <a:rPr lang="bs-Latn-BA" dirty="0" err="1"/>
              <a:t>opširnost</a:t>
            </a:r>
            <a:endParaRPr lang="bs-Latn-BA" dirty="0"/>
          </a:p>
          <a:p>
            <a:r>
              <a:rPr lang="bs-Latn-BA" dirty="0"/>
              <a:t>Prikazane su u dilemama te u nekim situacijama u kojima se nalaze</a:t>
            </a:r>
          </a:p>
          <a:p>
            <a:r>
              <a:rPr lang="bs-Latn-BA" dirty="0"/>
              <a:t>U Kur‘anu vidimo njihovu </a:t>
            </a:r>
            <a:r>
              <a:rPr lang="bs-Latn-BA" dirty="0" err="1"/>
              <a:t>začuđenost</a:t>
            </a:r>
            <a:r>
              <a:rPr lang="bs-Latn-BA" dirty="0"/>
              <a:t>, očaj, strpljivost, mudrost, hrabrost</a:t>
            </a:r>
          </a:p>
        </p:txBody>
      </p:sp>
    </p:spTree>
    <p:extLst>
      <p:ext uri="{BB962C8B-B14F-4D97-AF65-F5344CB8AC3E}">
        <p14:creationId xmlns:p14="http://schemas.microsoft.com/office/powerpoint/2010/main" val="53388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DEC06-D546-B6C4-3072-FBB7D9EE5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66A14-44CE-A50C-AD27-8341859594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Upoznajemo ih samo u isječcima iz njihovih života u kojima prepoznajemo određene osobine i značenje za prenošenje određene poruke Kur‘ana</a:t>
            </a:r>
          </a:p>
          <a:p>
            <a:r>
              <a:rPr lang="bs-Latn-BA" dirty="0" err="1"/>
              <a:t>Hava</a:t>
            </a:r>
            <a:r>
              <a:rPr lang="bs-Latn-BA" dirty="0"/>
              <a:t>, Sara, </a:t>
            </a:r>
            <a:r>
              <a:rPr lang="bs-Latn-BA" dirty="0" err="1"/>
              <a:t>Asija</a:t>
            </a:r>
            <a:r>
              <a:rPr lang="bs-Latn-BA" dirty="0"/>
              <a:t>, Belkisa, imena su koja ne saznajemo iz Kur‘ana</a:t>
            </a:r>
          </a:p>
          <a:p>
            <a:r>
              <a:rPr lang="bs-Latn-BA" dirty="0"/>
              <a:t>Priče o njima su kazivanja koja nose poruku o određenim ljudskim osobinama</a:t>
            </a:r>
          </a:p>
          <a:p>
            <a:r>
              <a:rPr lang="bs-Latn-BA" dirty="0"/>
              <a:t>Sve ove žene su personifikacija ljudskih vrlina i mana</a:t>
            </a:r>
          </a:p>
          <a:p>
            <a:r>
              <a:rPr lang="bs-Latn-BA" dirty="0" err="1"/>
              <a:t>Kur‘anski</a:t>
            </a:r>
            <a:r>
              <a:rPr lang="bs-Latn-BA" dirty="0"/>
              <a:t> prikaz hurija u istoj mjeri je način da se ukaže na ljepote Budućeg svijeta, nedokučive ograničenim ljudskim čulima</a:t>
            </a:r>
          </a:p>
        </p:txBody>
      </p:sp>
    </p:spTree>
    <p:extLst>
      <p:ext uri="{BB962C8B-B14F-4D97-AF65-F5344CB8AC3E}">
        <p14:creationId xmlns:p14="http://schemas.microsoft.com/office/powerpoint/2010/main" val="808414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6A550-E538-2D56-587A-32510707C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Ademova žena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126F8-57C7-3286-A5A4-C5AA3573B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s-Latn-BA" dirty="0"/>
              <a:t>Nakon stvaranja </a:t>
            </a:r>
            <a:r>
              <a:rPr lang="bs-Latn-BA" dirty="0" err="1"/>
              <a:t>Admea</a:t>
            </a:r>
            <a:r>
              <a:rPr lang="bs-Latn-BA" dirty="0"/>
              <a:t> a.s. i njegovog predstavljanja </a:t>
            </a:r>
            <a:r>
              <a:rPr lang="bs-Latn-BA" dirty="0" err="1"/>
              <a:t>melekima</a:t>
            </a:r>
            <a:r>
              <a:rPr lang="bs-Latn-BA" dirty="0"/>
              <a:t>, upoznajemo </a:t>
            </a:r>
            <a:r>
              <a:rPr lang="bs-Latn-BA" dirty="0" err="1"/>
              <a:t>iAdemovu</a:t>
            </a:r>
            <a:r>
              <a:rPr lang="bs-Latn-BA" dirty="0"/>
              <a:t> a.s. ženu</a:t>
            </a:r>
          </a:p>
          <a:p>
            <a:r>
              <a:rPr lang="bs-Latn-BA" dirty="0"/>
              <a:t>Ona se pojavljuje kao žena Ademova i nijednom riječju se ne ukazuje na neko njeno svojstvo</a:t>
            </a:r>
          </a:p>
          <a:p>
            <a:r>
              <a:rPr lang="bs-Latn-BA" dirty="0"/>
              <a:t>Dati su nam samo njeni obrisi i silueta bez konkretnog detaljisanja</a:t>
            </a:r>
          </a:p>
          <a:p>
            <a:r>
              <a:rPr lang="bs-Latn-BA" dirty="0"/>
              <a:t>Svako detaljisanje o njoj bi bilo u suprotnosti sa </a:t>
            </a:r>
            <a:r>
              <a:rPr lang="bs-Latn-BA" dirty="0" err="1"/>
              <a:t>kur‘anskim</a:t>
            </a:r>
            <a:r>
              <a:rPr lang="bs-Latn-BA" dirty="0"/>
              <a:t> </a:t>
            </a:r>
            <a:r>
              <a:rPr lang="bs-Latn-BA" dirty="0" err="1"/>
              <a:t>stiom</a:t>
            </a:r>
            <a:r>
              <a:rPr lang="bs-Latn-BA" dirty="0"/>
              <a:t> kazivanja</a:t>
            </a:r>
          </a:p>
          <a:p>
            <a:r>
              <a:rPr lang="bs-Latn-BA" dirty="0"/>
              <a:t>Kada Kur‘an govori o prvom grijehu, udio Adema i njegove žene je podjednak</a:t>
            </a:r>
          </a:p>
          <a:p>
            <a:r>
              <a:rPr lang="bs-Latn-BA" dirty="0"/>
              <a:t>To je razlika od drugih vjerskih tradicija, u kojima se žena smatra odgovornom za taj grijeh</a:t>
            </a:r>
          </a:p>
        </p:txBody>
      </p:sp>
    </p:spTree>
    <p:extLst>
      <p:ext uri="{BB962C8B-B14F-4D97-AF65-F5344CB8AC3E}">
        <p14:creationId xmlns:p14="http://schemas.microsoft.com/office/powerpoint/2010/main" val="2684258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B1BF0-5AFE-605C-2CB6-8D6FA66E2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Ibrahimova žena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CCD59-F9C7-BD4C-5065-7172BD301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Žena Ibrahima (a.s.) spominje se u brojnim surama, posebno po njenoj reakciji na vijest da će roditi sina</a:t>
            </a:r>
          </a:p>
          <a:p>
            <a:r>
              <a:rPr lang="bs-Latn-BA" dirty="0"/>
              <a:t>Ona sa Ibrahimom a.s. prolazi kroz razna </a:t>
            </a:r>
            <a:r>
              <a:rPr lang="bs-Latn-BA" dirty="0" err="1"/>
              <a:t>iskušenja</a:t>
            </a:r>
            <a:r>
              <a:rPr lang="bs-Latn-BA" dirty="0"/>
              <a:t> i čuda, kao što je hladna vatra, a ipak ostaje začuđena na vijest o novom Božijem čudu – rođenju djeteta</a:t>
            </a:r>
          </a:p>
          <a:p>
            <a:r>
              <a:rPr lang="bs-Latn-BA" dirty="0"/>
              <a:t>Ibrahimova a.s. žena je i prikaz ljudske prirode o </a:t>
            </a:r>
            <a:r>
              <a:rPr lang="bs-Latn-BA" dirty="0" err="1"/>
              <a:t>iznenađenosti</a:t>
            </a:r>
            <a:r>
              <a:rPr lang="bs-Latn-BA" dirty="0"/>
              <a:t> na svako novo čudo Božije</a:t>
            </a:r>
          </a:p>
        </p:txBody>
      </p:sp>
    </p:spTree>
    <p:extLst>
      <p:ext uri="{BB962C8B-B14F-4D97-AF65-F5344CB8AC3E}">
        <p14:creationId xmlns:p14="http://schemas.microsoft.com/office/powerpoint/2010/main" val="2673930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45F7D-EBF4-0FF6-4E6B-F93433F31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err="1"/>
              <a:t>Musaova</a:t>
            </a:r>
            <a:r>
              <a:rPr lang="bs-Latn-BA" dirty="0"/>
              <a:t> majka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4E4BA-FDE4-FF17-8D43-98774DE6BE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s-Latn-BA" dirty="0" err="1"/>
              <a:t>Musaova</a:t>
            </a:r>
            <a:r>
              <a:rPr lang="bs-Latn-BA" dirty="0"/>
              <a:t> a.s. majka je dobila poseban dar i </a:t>
            </a:r>
            <a:r>
              <a:rPr lang="bs-Latn-BA" dirty="0" err="1"/>
              <a:t>nadahnuće</a:t>
            </a:r>
            <a:r>
              <a:rPr lang="bs-Latn-BA" dirty="0"/>
              <a:t> kako da spasi svoje dijete od sigurne smrti</a:t>
            </a:r>
          </a:p>
          <a:p>
            <a:r>
              <a:rPr lang="bs-Latn-BA" dirty="0"/>
              <a:t>Rodila je zdravog dječaka, u vremenu kada faraonovi ljudi sprovode njegovu odluku da ubiju svako jevrejsko muško novorođenče</a:t>
            </a:r>
          </a:p>
          <a:p>
            <a:r>
              <a:rPr lang="bs-Latn-BA" dirty="0" err="1"/>
              <a:t>Musaova</a:t>
            </a:r>
            <a:r>
              <a:rPr lang="bs-Latn-BA" dirty="0"/>
              <a:t> a.s. majka stavljena je na kušnju vjere i pouzdanost u </a:t>
            </a:r>
            <a:r>
              <a:rPr lang="bs-Latn-BA" dirty="0" err="1"/>
              <a:t>nadahnuće</a:t>
            </a:r>
            <a:r>
              <a:rPr lang="bs-Latn-BA" dirty="0"/>
              <a:t> od Boga</a:t>
            </a:r>
          </a:p>
          <a:p>
            <a:r>
              <a:rPr lang="bs-Latn-BA" dirty="0"/>
              <a:t>Pustila je dijete niz rijeku, a kasnije joj biva vraćeno kroz obavezu da ga doji</a:t>
            </a:r>
          </a:p>
          <a:p>
            <a:r>
              <a:rPr lang="bs-Latn-BA" dirty="0" err="1"/>
              <a:t>Musaova</a:t>
            </a:r>
            <a:r>
              <a:rPr lang="bs-Latn-BA" dirty="0"/>
              <a:t> majka je prikaz brige i majčinstva i svakako prikaz vjernika koji se čitav život treba dokazivati vjeri, razumno se </a:t>
            </a:r>
            <a:r>
              <a:rPr lang="bs-Latn-BA" dirty="0" err="1"/>
              <a:t>suprostavljajući</a:t>
            </a:r>
            <a:r>
              <a:rPr lang="bs-Latn-BA" dirty="0"/>
              <a:t> svojim nagonima</a:t>
            </a:r>
          </a:p>
        </p:txBody>
      </p:sp>
    </p:spTree>
    <p:extLst>
      <p:ext uri="{BB962C8B-B14F-4D97-AF65-F5344CB8AC3E}">
        <p14:creationId xmlns:p14="http://schemas.microsoft.com/office/powerpoint/2010/main" val="1145435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C774D-9E96-7B86-6E93-C036B737E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Faraonova žena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8C379-57C5-84E2-F0CA-2B4A1C96D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Faraonova žena je lik koji je povezan sa Musa a.s.</a:t>
            </a:r>
          </a:p>
          <a:p>
            <a:r>
              <a:rPr lang="bs-Latn-BA" dirty="0"/>
              <a:t>Supruga je faraona i </a:t>
            </a:r>
            <a:r>
              <a:rPr lang="bs-Latn-BA" dirty="0" err="1"/>
              <a:t>suprostavlja</a:t>
            </a:r>
            <a:r>
              <a:rPr lang="bs-Latn-BA" dirty="0"/>
              <a:t> se faraonu i zauzima se za nepoznato dijete</a:t>
            </a:r>
          </a:p>
          <a:p>
            <a:r>
              <a:rPr lang="bs-Latn-BA" dirty="0"/>
              <a:t>U ovom slučaju pokazano je mjesto žene koja je vezana za faraona sa apsolutnom moći</a:t>
            </a:r>
          </a:p>
          <a:p>
            <a:r>
              <a:rPr lang="bs-Latn-BA" dirty="0"/>
              <a:t>Nju faraon sluša, prihvata njene prijedloge i to dokazuje status žene u egipatskom društvu</a:t>
            </a:r>
          </a:p>
          <a:p>
            <a:r>
              <a:rPr lang="bs-Latn-BA" dirty="0"/>
              <a:t>Ona prepoznaje istinu i bez obzira na svirepost faraona, usuđuje se tražiti nešto za sebe, a to je blizina djeteta</a:t>
            </a:r>
          </a:p>
        </p:txBody>
      </p:sp>
    </p:spTree>
    <p:extLst>
      <p:ext uri="{BB962C8B-B14F-4D97-AF65-F5344CB8AC3E}">
        <p14:creationId xmlns:p14="http://schemas.microsoft.com/office/powerpoint/2010/main" val="3414281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AA2E1-28C1-4E60-0CF0-5088A5E4D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err="1"/>
              <a:t>Šuajbove</a:t>
            </a:r>
            <a:r>
              <a:rPr lang="bs-Latn-BA" dirty="0"/>
              <a:t> kćeri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A8962-6C91-79F8-F9F5-FC80DA006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Nakon </a:t>
            </a:r>
            <a:r>
              <a:rPr lang="bs-Latn-BA" dirty="0" err="1"/>
              <a:t>Musaovog</a:t>
            </a:r>
            <a:r>
              <a:rPr lang="bs-Latn-BA" dirty="0"/>
              <a:t> a.s. incidenta zbog kojeg mora bježati iz Egipta u </a:t>
            </a:r>
            <a:r>
              <a:rPr lang="bs-Latn-BA" dirty="0" err="1"/>
              <a:t>Medjenu</a:t>
            </a:r>
            <a:r>
              <a:rPr lang="bs-Latn-BA" dirty="0"/>
              <a:t> upoznaje </a:t>
            </a:r>
            <a:r>
              <a:rPr lang="bs-Latn-BA" dirty="0" err="1"/>
              <a:t>Šuajboe</a:t>
            </a:r>
            <a:r>
              <a:rPr lang="bs-Latn-BA" dirty="0"/>
              <a:t> a.s. kćeri</a:t>
            </a:r>
          </a:p>
          <a:p>
            <a:r>
              <a:rPr lang="bs-Latn-BA" dirty="0"/>
              <a:t>One su poslušne kćeri i rade izvan kuće poslove potrebne za izdržavanje porodice</a:t>
            </a:r>
          </a:p>
          <a:p>
            <a:r>
              <a:rPr lang="bs-Latn-BA" dirty="0"/>
              <a:t>U dijalogu sa </a:t>
            </a:r>
            <a:r>
              <a:rPr lang="bs-Latn-BA" dirty="0" err="1"/>
              <a:t>Musaom</a:t>
            </a:r>
            <a:r>
              <a:rPr lang="bs-Latn-BA" dirty="0"/>
              <a:t> a.s., pokazuje se njihov karakter, stid i odgoj vjernica</a:t>
            </a:r>
          </a:p>
          <a:p>
            <a:r>
              <a:rPr lang="bs-Latn-BA" dirty="0"/>
              <a:t>Njihov otac je posrednik za upotpunjenje komunikacije</a:t>
            </a:r>
          </a:p>
        </p:txBody>
      </p:sp>
    </p:spTree>
    <p:extLst>
      <p:ext uri="{BB962C8B-B14F-4D97-AF65-F5344CB8AC3E}">
        <p14:creationId xmlns:p14="http://schemas.microsoft.com/office/powerpoint/2010/main" val="167760955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{47B1ACC3-568B-044A-B14F-26B71AA46882}tf10001069</Template>
  <TotalTime>1476</TotalTime>
  <Words>1056</Words>
  <Application>Microsoft Macintosh PowerPoint</Application>
  <PresentationFormat>On-screen Show (4:3)</PresentationFormat>
  <Paragraphs>73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Wisp</vt:lpstr>
      <vt:lpstr>Žene u Kur’anu</vt:lpstr>
      <vt:lpstr>Uvod</vt:lpstr>
      <vt:lpstr>PowerPoint Presentation</vt:lpstr>
      <vt:lpstr>PowerPoint Presentation</vt:lpstr>
      <vt:lpstr>Ademova žena</vt:lpstr>
      <vt:lpstr>Ibrahimova žena</vt:lpstr>
      <vt:lpstr>Musaova majka</vt:lpstr>
      <vt:lpstr>Faraonova žena</vt:lpstr>
      <vt:lpstr>Šuajbove kćeri</vt:lpstr>
      <vt:lpstr>Imranova žena</vt:lpstr>
      <vt:lpstr>Merjem</vt:lpstr>
      <vt:lpstr>Kraljica od Sabe</vt:lpstr>
      <vt:lpstr>Žena is sure Jusuf</vt:lpstr>
      <vt:lpstr>Nuhova i Lutova žena</vt:lpstr>
      <vt:lpstr>Apstraktni ženski likovi u Kur‘anu – hurije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Enes Suljic</cp:lastModifiedBy>
  <cp:revision>32</cp:revision>
  <dcterms:created xsi:type="dcterms:W3CDTF">2013-01-27T09:14:16Z</dcterms:created>
  <dcterms:modified xsi:type="dcterms:W3CDTF">2025-10-27T20:11:43Z</dcterms:modified>
  <cp:category/>
</cp:coreProperties>
</file>