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hr-BA" sz="6000" dirty="0"/>
              <a:t>EKRANIZAM KOD DJECE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hr-B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POSLJEDICE EKRANIZMA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EDACF-FD78-D9BD-A145-46F7CE5DB847}"/>
              </a:ext>
            </a:extLst>
          </p:cNvPr>
          <p:cNvSpPr txBox="1"/>
          <p:nvPr/>
        </p:nvSpPr>
        <p:spPr>
          <a:xfrm>
            <a:off x="914400" y="683580"/>
            <a:ext cx="93659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BA" sz="2800" noProof="1"/>
              <a:t>”Ne postoji digitalni autizam. Nema ga niti u jednom klasifikacijskom priručniku. Pretjerana izloženost ekranima ne izgleda kao autizam niti je autizam. Pretjerana izloženost ekranima može dovesti, naravno, do promjena u neurologiji mozga i postoje mnoga istraživanja koja to i pokazuju, ali to ne izgleda kao autizam. To izgleda kao određeni tip specifičnih nezrelosti u igri i komunikaciji, ali i dalje to nema veze s autizmom”.</a:t>
            </a:r>
          </a:p>
        </p:txBody>
      </p:sp>
    </p:spTree>
    <p:extLst>
      <p:ext uri="{BB962C8B-B14F-4D97-AF65-F5344CB8AC3E}">
        <p14:creationId xmlns:p14="http://schemas.microsoft.com/office/powerpoint/2010/main" val="152073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C5CE-7A0D-FCFF-52CC-66BC4045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Hvala na pažnji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hr-BA" sz="3100" i="1" noProof="1">
                <a:solidFill>
                  <a:srgbClr val="FFFFFF"/>
                </a:solidFill>
              </a:rPr>
              <a:t>Ekrani su jedno od najvećih izazova današnjeg djetinjstva. Kod djece rane i predškolske dobi mogu uzrokovati tzv. ekranizam, novi termin koji predstavlja ovisnost djece o ekranima. Zasloni koji odvlače pažnju postali su svakodnevica, s obzirom da većina kućanstava ima neki ekranizirani elektronički uređaj – televizor, računar, mobitel, tablet...</a:t>
            </a:r>
            <a:endParaRPr lang="hr-BA" sz="4800" i="1" noProof="1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79495C-4A19-9126-43CA-C5D2B6E9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616388"/>
            <a:ext cx="10113645" cy="2112886"/>
          </a:xfrm>
        </p:spPr>
        <p:txBody>
          <a:bodyPr/>
          <a:lstStyle/>
          <a:p>
            <a:r>
              <a:rPr lang="hr-BA" sz="2400" noProof="1"/>
              <a:t>-S prvim rođendanom uz male ekrane vrijeme provodi 40% djece</a:t>
            </a:r>
            <a:br>
              <a:rPr lang="hr-BA" sz="2400" noProof="1"/>
            </a:br>
            <a:r>
              <a:rPr lang="hr-BA" sz="2400" noProof="1"/>
              <a:t>-S dvije godine taj se broj penje na 79%</a:t>
            </a:r>
            <a:br>
              <a:rPr lang="hr-BA" sz="2400" noProof="1"/>
            </a:br>
            <a:r>
              <a:rPr lang="hr-BA" sz="2400" noProof="1"/>
              <a:t>-S četiri godine elektroničke uređaje koriste gotovo svi (97%). </a:t>
            </a:r>
            <a:br>
              <a:rPr lang="hr-BA" sz="2400" noProof="1"/>
            </a:br>
            <a:r>
              <a:rPr lang="hr-BA" sz="2400" noProof="1"/>
              <a:t>Većini djece prvi je uređaj bio TV, a slijede ga mobitel i tablet.</a:t>
            </a:r>
          </a:p>
        </p:txBody>
      </p:sp>
      <p:pic>
        <p:nvPicPr>
          <p:cNvPr id="1026" name="Picture 2" descr="Do druge godine bez mobitela! Roditelji, evo kad djeca mogu koristiti  ekrane i koliko dugo!">
            <a:extLst>
              <a:ext uri="{FF2B5EF4-FFF2-40B4-BE49-F238E27FC236}">
                <a16:creationId xmlns:a16="http://schemas.microsoft.com/office/drawing/2014/main" id="{9D6B1B97-17E9-BD4A-2F32-2471D0D86C3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1" b="16471"/>
          <a:stretch>
            <a:fillRect/>
          </a:stretch>
        </p:blipFill>
        <p:spPr bwMode="auto">
          <a:xfrm>
            <a:off x="5495278" y="0"/>
            <a:ext cx="6696722" cy="45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8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93309E-1CF1-DA3A-E734-54D769C2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1326230"/>
          </a:xfrm>
        </p:spPr>
        <p:txBody>
          <a:bodyPr/>
          <a:lstStyle/>
          <a:p>
            <a:r>
              <a:rPr lang="en-US" dirty="0" err="1"/>
              <a:t>Predškolska</a:t>
            </a:r>
            <a:r>
              <a:rPr lang="en-US" dirty="0"/>
              <a:t> </a:t>
            </a:r>
            <a:r>
              <a:rPr lang="en-US" dirty="0" err="1"/>
              <a:t>djeca</a:t>
            </a:r>
            <a:r>
              <a:rPr lang="en-US" dirty="0"/>
              <a:t> pred </a:t>
            </a:r>
            <a:r>
              <a:rPr lang="en-US" dirty="0" err="1"/>
              <a:t>ekranima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do tri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/>
              <a:t>dnevno</a:t>
            </a:r>
            <a:endParaRPr lang="en-US" dirty="0"/>
          </a:p>
        </p:txBody>
      </p:sp>
      <p:pic>
        <p:nvPicPr>
          <p:cNvPr id="2050" name="Picture 2" descr="Zbog mobitela kod djece dolazi i do promjena na mozgu! | missMAMA">
            <a:extLst>
              <a:ext uri="{FF2B5EF4-FFF2-40B4-BE49-F238E27FC236}">
                <a16:creationId xmlns:a16="http://schemas.microsoft.com/office/drawing/2014/main" id="{2817F504-D0DB-D041-5BD3-930E2BD929A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0" b="22040"/>
          <a:stretch>
            <a:fillRect/>
          </a:stretch>
        </p:blipFill>
        <p:spPr bwMode="auto">
          <a:xfrm>
            <a:off x="0" y="0"/>
            <a:ext cx="12192000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9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682D7AE-D123-665C-0FB0-8BD2981FAE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471" b="164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A51F961-8521-839A-3AA0-325DCB20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1929912"/>
          </a:xfrm>
        </p:spPr>
        <p:txBody>
          <a:bodyPr/>
          <a:lstStyle/>
          <a:p>
            <a:r>
              <a:rPr lang="hr-BA" sz="2400" noProof="1"/>
              <a:t>Djetetov mozak najintenzivnije se i najbrže razvija do treće godine, a govor se uči tako što dijete gleda i sluša. No ekran ne daje odgovor, s njime nema komunikacije i dijete šuti. S vremenom se dijete sve više povlači u sebe, ne komunicira čak ni s vršnjacima. Stoga stručnjaci preporučuju da djetetu do treće godine života ne bi trebalo davati mobitele.</a:t>
            </a:r>
          </a:p>
        </p:txBody>
      </p:sp>
    </p:spTree>
    <p:extLst>
      <p:ext uri="{BB962C8B-B14F-4D97-AF65-F5344CB8AC3E}">
        <p14:creationId xmlns:p14="http://schemas.microsoft.com/office/powerpoint/2010/main" val="23855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D7A92C3-D8CE-F552-3C2D-D81AA7664B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785" b="21785"/>
          <a:stretch>
            <a:fillRect/>
          </a:stretch>
        </p:blipFill>
        <p:spPr>
          <a:xfrm>
            <a:off x="0" y="-79899"/>
            <a:ext cx="12191985" cy="45783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5F6D34-6E20-0E1A-5E92-242628CA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1"/>
            <a:ext cx="10113645" cy="1574805"/>
          </a:xfrm>
        </p:spPr>
        <p:txBody>
          <a:bodyPr/>
          <a:lstStyle/>
          <a:p>
            <a:r>
              <a:rPr lang="hr-BA" sz="2800" noProof="1"/>
              <a:t>Ekranizam utječe na emocionalni razvoj, komunikaciju, pažnju, a u ranijoj dobi i na razvoj govora jer se te sposobnosti razvijaju kroz istraživanje, igru i interakciju</a:t>
            </a:r>
            <a:r>
              <a:rPr lang="hr-BA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3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0C4D-B8CD-9D56-AB2D-CE11AFCF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131194"/>
          </a:xfrm>
        </p:spPr>
        <p:txBody>
          <a:bodyPr/>
          <a:lstStyle/>
          <a:p>
            <a:r>
              <a:rPr lang="hr-BA" noProof="1"/>
              <a:t>Šta se događa s mozgom?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7436DB-9F18-CD24-D835-F2634EFD8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463" y="786384"/>
            <a:ext cx="5628443" cy="57653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17549-095D-78DB-A725-B53DC4FFB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917578"/>
            <a:ext cx="3517567" cy="4189977"/>
          </a:xfrm>
        </p:spPr>
        <p:txBody>
          <a:bodyPr>
            <a:normAutofit fontScale="92500"/>
          </a:bodyPr>
          <a:lstStyle/>
          <a:p>
            <a:r>
              <a:rPr lang="hr-BA" noProof="1"/>
              <a:t>Zbog dugotrajnog izlaganja ekranima ometa se spoznajni i socio-emocionalni razvoj što utječe na cjeloviti razvoj djeteta. Do pete godine razvija se 90 posto mozga, a ostatak se formira do 25. godine života. Dječji mozak prima informacije i razvija se putem podražaja iz okoline. U doticaju s podražajima, u mozgu se grade veze između živčanih stanica koje poslije pomažu boljoj komunikaciji različitih dijelova mozga, lakšem učenju i usvajanju novih informacija.</a:t>
            </a:r>
          </a:p>
        </p:txBody>
      </p:sp>
    </p:spTree>
    <p:extLst>
      <p:ext uri="{BB962C8B-B14F-4D97-AF65-F5344CB8AC3E}">
        <p14:creationId xmlns:p14="http://schemas.microsoft.com/office/powerpoint/2010/main" val="368471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7D27-ABA8-D137-2CBA-DBE41E3F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634044"/>
          </a:xfrm>
        </p:spPr>
        <p:txBody>
          <a:bodyPr>
            <a:normAutofit fontScale="90000"/>
          </a:bodyPr>
          <a:lstStyle/>
          <a:p>
            <a:r>
              <a:rPr lang="hr-BA" dirty="0"/>
              <a:t>Posljedice ekranizma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C838D-BAEE-3A8E-680A-0D03163C0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444" y="710214"/>
            <a:ext cx="5344356" cy="55574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B4DE3-22CF-4913-E638-C74BAE9D1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431" y="1553592"/>
            <a:ext cx="4279037" cy="5157926"/>
          </a:xfrm>
        </p:spPr>
        <p:txBody>
          <a:bodyPr>
            <a:normAutofit lnSpcReduction="10000"/>
          </a:bodyPr>
          <a:lstStyle/>
          <a:p>
            <a:r>
              <a:rPr lang="hr-BA" sz="1400" noProof="1"/>
              <a:t>•	</a:t>
            </a:r>
            <a:r>
              <a:rPr lang="hr-BA" sz="1600" noProof="1"/>
              <a:t>Nemogućnost fokusiranja na jednu aktivnost – kratka pažnja.</a:t>
            </a:r>
          </a:p>
          <a:p>
            <a:r>
              <a:rPr lang="hr-BA" sz="1600" noProof="1"/>
              <a:t>•	Usporavanje govorno-jezičnog razvoja.</a:t>
            </a:r>
          </a:p>
          <a:p>
            <a:r>
              <a:rPr lang="hr-BA" sz="1600" noProof="1"/>
              <a:t>•	Usporavanje razvoja kognitivnih funkcija mozga – mišljenje i pamćenje.</a:t>
            </a:r>
          </a:p>
          <a:p>
            <a:r>
              <a:rPr lang="hr-BA" sz="1600" noProof="1"/>
              <a:t>•	Narušavanje kvalitete sna jer se ometa lučenje “hormona spavanja” – melatonina i istovremeno izazivanje frustracija kod djeteta.</a:t>
            </a:r>
          </a:p>
          <a:p>
            <a:r>
              <a:rPr lang="hr-BA" sz="1600" noProof="1"/>
              <a:t>•	Dugotrajno gledanje uz sjedenje – pretpostavka za nastanak pretilosti.</a:t>
            </a:r>
          </a:p>
          <a:p>
            <a:r>
              <a:rPr lang="hr-BA" sz="1600" noProof="1"/>
              <a:t>•	Poremećaj hranjenja – ekrani kao fokus za vrijeme hranjenja.</a:t>
            </a:r>
          </a:p>
          <a:p>
            <a:r>
              <a:rPr lang="hr-BA" sz="1600" noProof="1"/>
              <a:t>•	Agresivno ponašanje kod djece.</a:t>
            </a:r>
          </a:p>
          <a:p>
            <a:endParaRPr lang="hr-BA" sz="1400" noProof="1"/>
          </a:p>
        </p:txBody>
      </p:sp>
    </p:spTree>
    <p:extLst>
      <p:ext uri="{BB962C8B-B14F-4D97-AF65-F5344CB8AC3E}">
        <p14:creationId xmlns:p14="http://schemas.microsoft.com/office/powerpoint/2010/main" val="358920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83B1-A1AC-237F-E720-98702E68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hr-BA" dirty="0"/>
              <a:t>Nije potrebna cjelodnevna animacija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72CC-93ED-3753-D5DD-8D11E2BD9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7522937" cy="374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BA" sz="2400" noProof="1"/>
              <a:t>Ne možemo animirati djecu cijeli dan, no možemo se voditi time da dosada čini čuda te da ih takve situacije potiču na upotrebu mašte i osmišljavanje aktivnosti. Prije svega, djetetu je važno posvetiti vrijeme. Kada možete, čitajte zajedno, razgovarajte o svom danu, proživljenim emocijama, igrajte društvene igre, provedite vrijeme na otvorenom i uključite dijete u obavljanje svakodnevnih kućanskih poslova.</a:t>
            </a:r>
          </a:p>
        </p:txBody>
      </p:sp>
    </p:spTree>
    <p:extLst>
      <p:ext uri="{BB962C8B-B14F-4D97-AF65-F5344CB8AC3E}">
        <p14:creationId xmlns:p14="http://schemas.microsoft.com/office/powerpoint/2010/main" val="12420025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{DECAB4CA-CF23-4F82-B81B-09B2610D1507}tf56160789_win32</Template>
  <TotalTime>66</TotalTime>
  <Words>540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Custom</vt:lpstr>
      <vt:lpstr>EKRANIZAM KOD DJECE</vt:lpstr>
      <vt:lpstr>Ekrani su jedno od najvećih izazova današnjeg djetinjstva. Kod djece rane i predškolske dobi mogu uzrokovati tzv. ekranizam, novi termin koji predstavlja ovisnost djece o ekranima. Zasloni koji odvlače pažnju postali su svakodnevica, s obzirom da većina kućanstava ima neki ekranizirani elektronički uređaj – televizor, računar, mobitel, tablet...</vt:lpstr>
      <vt:lpstr>-S prvim rođendanom uz male ekrane vrijeme provodi 40% djece -S dvije godine taj se broj penje na 79% -S četiri godine elektroničke uređaje koriste gotovo svi (97%).  Većini djece prvi je uređaj bio TV, a slijede ga mobitel i tablet.</vt:lpstr>
      <vt:lpstr>Predškolska djeca pred ekranima dva do tri sata dnevno</vt:lpstr>
      <vt:lpstr>Djetetov mozak najintenzivnije se i najbrže razvija do treće godine, a govor se uči tako što dijete gleda i sluša. No ekran ne daje odgovor, s njime nema komunikacije i dijete šuti. S vremenom se dijete sve više povlači u sebe, ne komunicira čak ni s vršnjacima. Stoga stručnjaci preporučuju da djetetu do treće godine života ne bi trebalo davati mobitele.</vt:lpstr>
      <vt:lpstr>Ekranizam utječe na emocionalni razvoj, komunikaciju, pažnju, a u ranijoj dobi i na razvoj govora jer se te sposobnosti razvijaju kroz istraživanje, igru i interakciju.</vt:lpstr>
      <vt:lpstr>Šta se događa s mozgom?</vt:lpstr>
      <vt:lpstr>Posljedice ekranizma</vt:lpstr>
      <vt:lpstr>Nije potrebna cjelodnevna animacija</vt:lpstr>
      <vt:lpstr>PowerPoint Presentation</vt:lpstr>
      <vt:lpstr>Hvala na pažnji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EKRANIZAM KOD DJECE</dc:title>
  <dc:creator>anel maglic</dc:creator>
  <cp:lastModifiedBy>anel maglic</cp:lastModifiedBy>
  <cp:revision>1</cp:revision>
  <dcterms:created xsi:type="dcterms:W3CDTF">2025-03-25T21:14:48Z</dcterms:created>
  <dcterms:modified xsi:type="dcterms:W3CDTF">2025-03-25T22:20:52Z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