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Uloga nastave likovne kulture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Prezentacija za školski Aktiv nastavnika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Uvod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Likovna kultura ima važnu ulogu u savremenom obrazovanju</a:t>
            </a:r>
          </a:p>
          <a:p>
            <a:r>
              <a:t>• Razvija kreativnost, estetsku svijest i kritičko mišljenje</a:t>
            </a:r>
          </a:p>
          <a:p>
            <a:r>
              <a:t>• Odgovara izazovima digitalnog doba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Razvoj kreativnosti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Slobodno likovno izražavanje</a:t>
            </a:r>
          </a:p>
          <a:p>
            <a:r>
              <a:t>• Razvoj mašte i originalnosti</a:t>
            </a:r>
          </a:p>
          <a:p>
            <a:r>
              <a:t>• Podsticanje inovativnog razmišljanja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Estetska svijest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Razumijevanje umjetnosti i dizajna</a:t>
            </a:r>
          </a:p>
          <a:p>
            <a:r>
              <a:t>• Razvoj kulture življenja</a:t>
            </a:r>
          </a:p>
          <a:p>
            <a:r>
              <a:t>• Vrednovanje vizuelnih sadržaja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Vizuelna pismenost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Analiza medijskih poruka</a:t>
            </a:r>
          </a:p>
          <a:p>
            <a:r>
              <a:t>• Kritičko promišljanje</a:t>
            </a:r>
          </a:p>
          <a:p>
            <a:r>
              <a:t>• Odgovorno korištenje digitalnih sadržaja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Socijalni razvoj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Jačanje samopouzdanja</a:t>
            </a:r>
          </a:p>
          <a:p>
            <a:r>
              <a:t>• Timski rad</a:t>
            </a:r>
          </a:p>
          <a:p>
            <a:r>
              <a:t>• Saradnja i empatija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Zaključak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Likovna kultura doprinosi cjelovitom razvoju učenika</a:t>
            </a:r>
          </a:p>
          <a:p>
            <a:r>
              <a:t>• Potrebno je jačati njen značaj u obrazovnom sistemu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106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Uloga nastave likovne kulture</vt:lpstr>
      <vt:lpstr>Uvod</vt:lpstr>
      <vt:lpstr>Razvoj kreativnosti</vt:lpstr>
      <vt:lpstr>Estetska svijest</vt:lpstr>
      <vt:lpstr>Vizuelna pismenost</vt:lpstr>
      <vt:lpstr>Socijalni razvoj</vt:lpstr>
      <vt:lpstr>Zaključak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Uloga nastave likovne kulture</dc:title>
  <dc:creator>x</dc:creator>
  <dc:description>generated using python-pptx</dc:description>
  <cp:lastModifiedBy>x</cp:lastModifiedBy>
  <cp:revision>2</cp:revision>
  <dcterms:created xsi:type="dcterms:W3CDTF">2013-01-27T09:14:16Z</dcterms:created>
  <dcterms:modified xsi:type="dcterms:W3CDTF">2026-02-12T07:13:02Z</dcterms:modified>
</cp:coreProperties>
</file>